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9" r:id="rId2"/>
    <p:sldId id="313" r:id="rId3"/>
    <p:sldId id="304" r:id="rId4"/>
    <p:sldId id="310" r:id="rId5"/>
    <p:sldId id="311" r:id="rId6"/>
    <p:sldId id="31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71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J’écris un nombre en lettres.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9C90E46-8570-D21F-8155-3282D07457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17" y="2127967"/>
            <a:ext cx="7949166" cy="260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81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4" name="Bulle narrative : rectangle à coins arrondis 3">
            <a:extLst>
              <a:ext uri="{FF2B5EF4-FFF2-40B4-BE49-F238E27FC236}">
                <a16:creationId xmlns:a16="http://schemas.microsoft.com/office/drawing/2014/main" id="{9FBC83F8-0A9A-F41B-BC87-590DD092ACB1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6" name="Bulle narrative : rectangle à coins arrondis 5">
            <a:extLst>
              <a:ext uri="{FF2B5EF4-FFF2-40B4-BE49-F238E27FC236}">
                <a16:creationId xmlns:a16="http://schemas.microsoft.com/office/drawing/2014/main" id="{FFE0AC4E-6600-941D-3B9F-4F971DB54FD7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8" name="Bulle narrative : rectangle à coins arrondis 7">
            <a:extLst>
              <a:ext uri="{FF2B5EF4-FFF2-40B4-BE49-F238E27FC236}">
                <a16:creationId xmlns:a16="http://schemas.microsoft.com/office/drawing/2014/main" id="{25382CD3-6ACA-DD23-BDB2-1E465B5D42D4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7DB75D6-D77A-B06A-6230-862BAC7ED25C}"/>
              </a:ext>
            </a:extLst>
          </p:cNvPr>
          <p:cNvSpPr txBox="1"/>
          <p:nvPr/>
        </p:nvSpPr>
        <p:spPr>
          <a:xfrm>
            <a:off x="382935" y="250567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0FA28EE-952B-C2D2-D2E4-E50B9A409C26}"/>
              </a:ext>
            </a:extLst>
          </p:cNvPr>
          <p:cNvSpPr txBox="1"/>
          <p:nvPr/>
        </p:nvSpPr>
        <p:spPr>
          <a:xfrm>
            <a:off x="382935" y="3631847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43F5941E-0618-F8AE-65FD-B06F17A0594C}"/>
              </a:ext>
            </a:extLst>
          </p:cNvPr>
          <p:cNvSpPr/>
          <p:nvPr/>
        </p:nvSpPr>
        <p:spPr>
          <a:xfrm>
            <a:off x="1457125" y="2579310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9E81CBDD-F833-EF49-A2B8-DF55ACFC8776}"/>
              </a:ext>
            </a:extLst>
          </p:cNvPr>
          <p:cNvSpPr/>
          <p:nvPr/>
        </p:nvSpPr>
        <p:spPr>
          <a:xfrm>
            <a:off x="3484838" y="257931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ED02399-9D1E-AFC0-7027-7F0979852DAC}"/>
              </a:ext>
            </a:extLst>
          </p:cNvPr>
          <p:cNvSpPr/>
          <p:nvPr/>
        </p:nvSpPr>
        <p:spPr>
          <a:xfrm>
            <a:off x="3222171" y="290911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Bulle narrative : rectangle à coins arrondis 13">
            <a:extLst>
              <a:ext uri="{FF2B5EF4-FFF2-40B4-BE49-F238E27FC236}">
                <a16:creationId xmlns:a16="http://schemas.microsoft.com/office/drawing/2014/main" id="{3F80CE1C-1F4E-D6B9-5A85-A0545A06C669}"/>
              </a:ext>
            </a:extLst>
          </p:cNvPr>
          <p:cNvSpPr/>
          <p:nvPr/>
        </p:nvSpPr>
        <p:spPr>
          <a:xfrm>
            <a:off x="1457124" y="3685162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3DBA077A-C66C-6608-6B06-046DBC4725D8}"/>
              </a:ext>
            </a:extLst>
          </p:cNvPr>
          <p:cNvSpPr/>
          <p:nvPr/>
        </p:nvSpPr>
        <p:spPr>
          <a:xfrm>
            <a:off x="3484838" y="3685162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998258D-1A2F-264E-A281-2CF7760B7D97}"/>
              </a:ext>
            </a:extLst>
          </p:cNvPr>
          <p:cNvSpPr/>
          <p:nvPr/>
        </p:nvSpPr>
        <p:spPr>
          <a:xfrm>
            <a:off x="3202094" y="401517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7D22A7A-AA85-9631-814C-E33880CDF086}"/>
              </a:ext>
            </a:extLst>
          </p:cNvPr>
          <p:cNvSpPr txBox="1"/>
          <p:nvPr/>
        </p:nvSpPr>
        <p:spPr>
          <a:xfrm>
            <a:off x="394810" y="4785706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27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404DC49C-2E72-2574-1783-CCCFF20F7BFC}"/>
              </a:ext>
            </a:extLst>
          </p:cNvPr>
          <p:cNvSpPr/>
          <p:nvPr/>
        </p:nvSpPr>
        <p:spPr>
          <a:xfrm>
            <a:off x="1457124" y="4896998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0" name="Bulle narrative : rectangle à coins arrondis 19">
            <a:extLst>
              <a:ext uri="{FF2B5EF4-FFF2-40B4-BE49-F238E27FC236}">
                <a16:creationId xmlns:a16="http://schemas.microsoft.com/office/drawing/2014/main" id="{086A1700-ACEE-0BC3-A23A-229BBA2AAFD7}"/>
              </a:ext>
            </a:extLst>
          </p:cNvPr>
          <p:cNvSpPr/>
          <p:nvPr/>
        </p:nvSpPr>
        <p:spPr>
          <a:xfrm>
            <a:off x="3484838" y="4896998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sept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B79DAEE-44CD-DAAB-F2B1-E5232B673C77}"/>
              </a:ext>
            </a:extLst>
          </p:cNvPr>
          <p:cNvSpPr/>
          <p:nvPr/>
        </p:nvSpPr>
        <p:spPr>
          <a:xfrm>
            <a:off x="3188734" y="5247371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445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2003122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</p:spTree>
    <p:extLst>
      <p:ext uri="{BB962C8B-B14F-4D97-AF65-F5344CB8AC3E}">
        <p14:creationId xmlns:p14="http://schemas.microsoft.com/office/powerpoint/2010/main" val="1538867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2003122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64181" y="232754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62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4C9FC71E-3824-F469-820E-55BB57A9B87D}"/>
              </a:ext>
            </a:extLst>
          </p:cNvPr>
          <p:cNvSpPr/>
          <p:nvPr/>
        </p:nvSpPr>
        <p:spPr>
          <a:xfrm>
            <a:off x="1304305" y="2401180"/>
            <a:ext cx="2003963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C28D9D-E1A1-8422-1235-47D7A0E66A7E}"/>
              </a:ext>
            </a:extLst>
          </p:cNvPr>
          <p:cNvSpPr/>
          <p:nvPr/>
        </p:nvSpPr>
        <p:spPr>
          <a:xfrm>
            <a:off x="3448224" y="240118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deux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F73959-3490-8BEB-41A5-BE066D1E04B5}"/>
              </a:ext>
            </a:extLst>
          </p:cNvPr>
          <p:cNvSpPr/>
          <p:nvPr/>
        </p:nvSpPr>
        <p:spPr>
          <a:xfrm>
            <a:off x="3188734" y="273576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E89C62-A91C-5882-97D1-C508BC37F023}"/>
              </a:ext>
            </a:extLst>
          </p:cNvPr>
          <p:cNvSpPr txBox="1"/>
          <p:nvPr/>
        </p:nvSpPr>
        <p:spPr>
          <a:xfrm>
            <a:off x="293869" y="342900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68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05B4DD1A-DBA8-C4A9-322C-3C3BDD26F472}"/>
              </a:ext>
            </a:extLst>
          </p:cNvPr>
          <p:cNvSpPr/>
          <p:nvPr/>
        </p:nvSpPr>
        <p:spPr>
          <a:xfrm>
            <a:off x="1304305" y="3502640"/>
            <a:ext cx="2003963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09AEFCD-67C8-3F6F-2DA5-EF9CF7C1F85D}"/>
              </a:ext>
            </a:extLst>
          </p:cNvPr>
          <p:cNvSpPr/>
          <p:nvPr/>
        </p:nvSpPr>
        <p:spPr>
          <a:xfrm>
            <a:off x="3448012" y="3511816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EBDBFC-8969-B389-680A-D70B09476571}"/>
              </a:ext>
            </a:extLst>
          </p:cNvPr>
          <p:cNvSpPr/>
          <p:nvPr/>
        </p:nvSpPr>
        <p:spPr>
          <a:xfrm>
            <a:off x="3218422" y="383722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3F8BF81-9EFE-897E-7572-F5BBB7BD5B2E}"/>
              </a:ext>
            </a:extLst>
          </p:cNvPr>
          <p:cNvSpPr txBox="1"/>
          <p:nvPr/>
        </p:nvSpPr>
        <p:spPr>
          <a:xfrm>
            <a:off x="293869" y="453046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70</a:t>
            </a:r>
          </a:p>
        </p:txBody>
      </p:sp>
      <p:sp>
        <p:nvSpPr>
          <p:cNvPr id="19" name="Bulle narrative : rectangle à coins arrondis 18">
            <a:extLst>
              <a:ext uri="{FF2B5EF4-FFF2-40B4-BE49-F238E27FC236}">
                <a16:creationId xmlns:a16="http://schemas.microsoft.com/office/drawing/2014/main" id="{A676FF7B-2FE1-A0CA-8092-BDB257FE5D73}"/>
              </a:ext>
            </a:extLst>
          </p:cNvPr>
          <p:cNvSpPr/>
          <p:nvPr/>
        </p:nvSpPr>
        <p:spPr>
          <a:xfrm>
            <a:off x="1304305" y="4604100"/>
            <a:ext cx="2003963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21" name="Bulle narrative : rectangle à coins arrondis 20">
            <a:extLst>
              <a:ext uri="{FF2B5EF4-FFF2-40B4-BE49-F238E27FC236}">
                <a16:creationId xmlns:a16="http://schemas.microsoft.com/office/drawing/2014/main" id="{25B85003-9A18-DBFD-D21E-CA151541BB3E}"/>
              </a:ext>
            </a:extLst>
          </p:cNvPr>
          <p:cNvSpPr/>
          <p:nvPr/>
        </p:nvSpPr>
        <p:spPr>
          <a:xfrm>
            <a:off x="3448012" y="4613276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07B628F-7E3E-A385-00EB-A9F2E1FAE065}"/>
              </a:ext>
            </a:extLst>
          </p:cNvPr>
          <p:cNvSpPr/>
          <p:nvPr/>
        </p:nvSpPr>
        <p:spPr>
          <a:xfrm>
            <a:off x="3218422" y="493868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3A107AE-70DE-9028-DCC9-C349719A5FE5}"/>
              </a:ext>
            </a:extLst>
          </p:cNvPr>
          <p:cNvSpPr txBox="1"/>
          <p:nvPr/>
        </p:nvSpPr>
        <p:spPr>
          <a:xfrm>
            <a:off x="297828" y="5622744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78</a:t>
            </a:r>
          </a:p>
        </p:txBody>
      </p:sp>
      <p:sp>
        <p:nvSpPr>
          <p:cNvPr id="23" name="Bulle narrative : rectangle à coins arrondis 22">
            <a:extLst>
              <a:ext uri="{FF2B5EF4-FFF2-40B4-BE49-F238E27FC236}">
                <a16:creationId xmlns:a16="http://schemas.microsoft.com/office/drawing/2014/main" id="{161D4758-92D8-DF9B-8747-9001BC66A5A5}"/>
              </a:ext>
            </a:extLst>
          </p:cNvPr>
          <p:cNvSpPr/>
          <p:nvPr/>
        </p:nvSpPr>
        <p:spPr>
          <a:xfrm>
            <a:off x="1304306" y="5696384"/>
            <a:ext cx="2007922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soixante</a:t>
            </a:r>
          </a:p>
        </p:txBody>
      </p:sp>
      <p:sp>
        <p:nvSpPr>
          <p:cNvPr id="25" name="Bulle narrative : rectangle à coins arrondis 24">
            <a:extLst>
              <a:ext uri="{FF2B5EF4-FFF2-40B4-BE49-F238E27FC236}">
                <a16:creationId xmlns:a16="http://schemas.microsoft.com/office/drawing/2014/main" id="{0E12420E-1A9D-84AD-8C51-C1C9B913D72D}"/>
              </a:ext>
            </a:extLst>
          </p:cNvPr>
          <p:cNvSpPr/>
          <p:nvPr/>
        </p:nvSpPr>
        <p:spPr>
          <a:xfrm>
            <a:off x="3448012" y="5723912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B8384D2-254D-07C1-D72C-888198A0E0B6}"/>
              </a:ext>
            </a:extLst>
          </p:cNvPr>
          <p:cNvSpPr/>
          <p:nvPr/>
        </p:nvSpPr>
        <p:spPr>
          <a:xfrm>
            <a:off x="3218422" y="604014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Bulle narrative : rectangle à coins arrondis 26">
            <a:extLst>
              <a:ext uri="{FF2B5EF4-FFF2-40B4-BE49-F238E27FC236}">
                <a16:creationId xmlns:a16="http://schemas.microsoft.com/office/drawing/2014/main" id="{72EE3388-76EA-C2D2-6463-637F5B6C1B47}"/>
              </a:ext>
            </a:extLst>
          </p:cNvPr>
          <p:cNvSpPr/>
          <p:nvPr/>
        </p:nvSpPr>
        <p:spPr>
          <a:xfrm>
            <a:off x="5451975" y="5717459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huit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47748C5-943E-15DA-2797-B1FB4C180129}"/>
              </a:ext>
            </a:extLst>
          </p:cNvPr>
          <p:cNvSpPr/>
          <p:nvPr/>
        </p:nvSpPr>
        <p:spPr>
          <a:xfrm>
            <a:off x="5139827" y="6058498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6" grpId="0" animBg="1"/>
      <p:bldP spid="8" grpId="0" animBg="1"/>
      <p:bldP spid="12" grpId="0" animBg="1"/>
      <p:bldP spid="15" grpId="0" animBg="1"/>
      <p:bldP spid="14" grpId="0" animBg="1"/>
      <p:bldP spid="18" grpId="0" animBg="1"/>
      <p:bldP spid="19" grpId="0" animBg="1"/>
      <p:bldP spid="21" grpId="0" animBg="1"/>
      <p:bldP spid="20" grpId="0" animBg="1"/>
      <p:bldP spid="22" grpId="0" animBg="1"/>
      <p:bldP spid="23" grpId="0" animBg="1"/>
      <p:bldP spid="25" grpId="0" animBg="1"/>
      <p:bldP spid="24" grpId="0" animBg="1"/>
      <p:bldP spid="27" grpId="0" animBg="1"/>
      <p:bldP spid="2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702</TotalTime>
  <Words>66</Words>
  <Application>Microsoft Office PowerPoint</Application>
  <PresentationFormat>Affichage à l'écran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 les étiquettes et fabrique des nombres.</vt:lpstr>
      <vt:lpstr>Correction</vt:lpstr>
      <vt:lpstr>Lis les étiquettes et fabrique des nombres.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49</cp:revision>
  <dcterms:created xsi:type="dcterms:W3CDTF">2023-02-07T14:55:57Z</dcterms:created>
  <dcterms:modified xsi:type="dcterms:W3CDTF">2025-08-13T08:35:22Z</dcterms:modified>
</cp:coreProperties>
</file>